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Red Hat Text" panose="020B0604020202020204" charset="0"/>
      <p:bold r:id="rId10"/>
    </p:embeddedFont>
    <p:embeddedFont>
      <p:font typeface="Roboto Light" panose="02000000000000000000" pitchFamily="2" charset="0"/>
      <p:regular r:id="rId11"/>
      <p:bold r:id="rId1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4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204" y="2281833"/>
            <a:ext cx="4887873" cy="36659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2856190"/>
            <a:ext cx="5970151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Education Blog Website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3919180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Explore the features and team collaboration that power our dynamic education blog website.</a:t>
            </a:r>
            <a:endParaRPr lang="en-US" sz="1850" dirty="0"/>
          </a:p>
        </p:txBody>
      </p:sp>
      <p:sp>
        <p:nvSpPr>
          <p:cNvPr id="6" name="Shape 2"/>
          <p:cNvSpPr/>
          <p:nvPr/>
        </p:nvSpPr>
        <p:spPr>
          <a:xfrm>
            <a:off x="837724" y="497228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1340287" y="4954429"/>
            <a:ext cx="2586038" cy="4188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569F1B-22BD-7CB1-1EF6-6C3CE35F264C}"/>
              </a:ext>
            </a:extLst>
          </p:cNvPr>
          <p:cNvSpPr txBox="1"/>
          <p:nvPr/>
        </p:nvSpPr>
        <p:spPr>
          <a:xfrm flipH="1">
            <a:off x="11456469" y="7754815"/>
            <a:ext cx="317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8811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Meet the Team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71117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Sharjeel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280082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Interface Design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4171117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Haneef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762381"/>
            <a:ext cx="280082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Create Post Feature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4171117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Sanaullah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762381"/>
            <a:ext cx="280082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Create Post Feature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4171117"/>
            <a:ext cx="28008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Hasnain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762381"/>
            <a:ext cx="280082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Add Comments Feature</a:t>
            </a:r>
            <a:endParaRPr lang="en-US" sz="18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543800"/>
            <a:ext cx="2438400" cy="68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E0E1F4-4534-363E-E0D8-45A64244B362}"/>
              </a:ext>
            </a:extLst>
          </p:cNvPr>
          <p:cNvSpPr txBox="1"/>
          <p:nvPr/>
        </p:nvSpPr>
        <p:spPr>
          <a:xfrm>
            <a:off x="11430000" y="7543800"/>
            <a:ext cx="3077308" cy="38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895" y="505460"/>
            <a:ext cx="6575425" cy="36087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4664035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Key Features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7724" y="5727025"/>
            <a:ext cx="4158734" cy="830580"/>
          </a:xfrm>
          <a:prstGeom prst="roundRect">
            <a:avLst>
              <a:gd name="adj" fmla="val 4323"/>
            </a:avLst>
          </a:prstGeom>
          <a:solidFill>
            <a:srgbClr val="F3E8E8"/>
          </a:solidFill>
        </p:spPr>
      </p:sp>
      <p:sp>
        <p:nvSpPr>
          <p:cNvPr id="6" name="Text 2"/>
          <p:cNvSpPr/>
          <p:nvPr/>
        </p:nvSpPr>
        <p:spPr>
          <a:xfrm>
            <a:off x="1077039" y="596634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Create Post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5235773" y="5727025"/>
            <a:ext cx="4158734" cy="830580"/>
          </a:xfrm>
          <a:prstGeom prst="roundRect">
            <a:avLst>
              <a:gd name="adj" fmla="val 4323"/>
            </a:avLst>
          </a:prstGeom>
          <a:solidFill>
            <a:srgbClr val="F3E8E8"/>
          </a:solidFill>
        </p:spPr>
      </p:sp>
      <p:sp>
        <p:nvSpPr>
          <p:cNvPr id="8" name="Text 4"/>
          <p:cNvSpPr/>
          <p:nvPr/>
        </p:nvSpPr>
        <p:spPr>
          <a:xfrm>
            <a:off x="5475089" y="596634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Share Post</a:t>
            </a:r>
            <a:endParaRPr lang="en-US" sz="2200" dirty="0"/>
          </a:p>
        </p:txBody>
      </p:sp>
      <p:sp>
        <p:nvSpPr>
          <p:cNvPr id="9" name="Shape 5"/>
          <p:cNvSpPr/>
          <p:nvPr/>
        </p:nvSpPr>
        <p:spPr>
          <a:xfrm>
            <a:off x="9633823" y="5727025"/>
            <a:ext cx="4158734" cy="830580"/>
          </a:xfrm>
          <a:prstGeom prst="roundRect">
            <a:avLst>
              <a:gd name="adj" fmla="val 4323"/>
            </a:avLst>
          </a:prstGeom>
          <a:solidFill>
            <a:srgbClr val="F3E8E8"/>
          </a:solidFill>
        </p:spPr>
      </p:sp>
      <p:sp>
        <p:nvSpPr>
          <p:cNvPr id="10" name="Text 6"/>
          <p:cNvSpPr/>
          <p:nvPr/>
        </p:nvSpPr>
        <p:spPr>
          <a:xfrm>
            <a:off x="9873139" y="596634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Add Comments</a:t>
            </a:r>
            <a:endParaRPr lang="en-US" sz="2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5795" y="7543800"/>
            <a:ext cx="2438400" cy="685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2AFE77-898E-CB14-36FE-15E5E8A9DBA9}"/>
              </a:ext>
            </a:extLst>
          </p:cNvPr>
          <p:cNvSpPr txBox="1"/>
          <p:nvPr/>
        </p:nvSpPr>
        <p:spPr>
          <a:xfrm>
            <a:off x="11359662" y="7543800"/>
            <a:ext cx="2708030" cy="3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756" y="2266950"/>
            <a:ext cx="4936688" cy="36984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382" y="604480"/>
            <a:ext cx="5909667" cy="6466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Sharjeel: Interface Design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82" y="1580793"/>
            <a:ext cx="549593" cy="5495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382" y="2350175"/>
            <a:ext cx="2586276" cy="323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Responsive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9382" y="2805232"/>
            <a:ext cx="7605236" cy="351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Tailored for desktop 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82" y="3816310"/>
            <a:ext cx="549593" cy="5495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382" y="4585692"/>
            <a:ext cx="2586276" cy="323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Visually Appealing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9382" y="5040749"/>
            <a:ext cx="7605236" cy="351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Engaging and on-brand visuals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382" y="6051828"/>
            <a:ext cx="549593" cy="5495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382" y="6821210"/>
            <a:ext cx="2586276" cy="323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Intuitive UX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9382" y="7276267"/>
            <a:ext cx="7605236" cy="351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Easy navigation and content access</a:t>
            </a:r>
            <a:endParaRPr lang="en-US" sz="17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0" y="7543800"/>
            <a:ext cx="2438400" cy="685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557B16-E624-1D06-4B51-6BE8B7E62C43}"/>
              </a:ext>
            </a:extLst>
          </p:cNvPr>
          <p:cNvSpPr txBox="1"/>
          <p:nvPr/>
        </p:nvSpPr>
        <p:spPr>
          <a:xfrm>
            <a:off x="11570677" y="7543800"/>
            <a:ext cx="246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837724" y="956191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Hannef &amp; Sanaullah: Create Post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1181457" y="2723198"/>
            <a:ext cx="30480" cy="4550212"/>
          </a:xfrm>
          <a:prstGeom prst="roundRect">
            <a:avLst>
              <a:gd name="adj" fmla="val 117806"/>
            </a:avLst>
          </a:prstGeom>
          <a:solidFill>
            <a:srgbClr val="D9CECE"/>
          </a:solidFill>
        </p:spPr>
      </p:sp>
      <p:sp>
        <p:nvSpPr>
          <p:cNvPr id="6" name="Shape 2"/>
          <p:cNvSpPr/>
          <p:nvPr/>
        </p:nvSpPr>
        <p:spPr>
          <a:xfrm>
            <a:off x="1435477" y="3246358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</p:spPr>
      </p:sp>
      <p:sp>
        <p:nvSpPr>
          <p:cNvPr id="7" name="Shape 3"/>
          <p:cNvSpPr/>
          <p:nvPr/>
        </p:nvSpPr>
        <p:spPr>
          <a:xfrm>
            <a:off x="927437" y="299239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8" name="Text 4"/>
          <p:cNvSpPr/>
          <p:nvPr/>
        </p:nvSpPr>
        <p:spPr>
          <a:xfrm>
            <a:off x="1144726" y="3092648"/>
            <a:ext cx="103823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2513290" y="296251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Organize Content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513290" y="3458051"/>
            <a:ext cx="579298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Intuitive editor for structuring posts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1435477" y="4842867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</p:spPr>
      </p:sp>
      <p:sp>
        <p:nvSpPr>
          <p:cNvPr id="12" name="Shape 8"/>
          <p:cNvSpPr/>
          <p:nvPr/>
        </p:nvSpPr>
        <p:spPr>
          <a:xfrm>
            <a:off x="927437" y="458890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13" name="Text 9"/>
          <p:cNvSpPr/>
          <p:nvPr/>
        </p:nvSpPr>
        <p:spPr>
          <a:xfrm>
            <a:off x="1104007" y="4689158"/>
            <a:ext cx="185261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2513290" y="455902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Media Integration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2513290" y="5054560"/>
            <a:ext cx="579298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Seamlessly add your ideas in the post</a:t>
            </a:r>
            <a:endParaRPr lang="en-US" sz="1850" dirty="0"/>
          </a:p>
        </p:txBody>
      </p:sp>
      <p:sp>
        <p:nvSpPr>
          <p:cNvPr id="16" name="Shape 12"/>
          <p:cNvSpPr/>
          <p:nvPr/>
        </p:nvSpPr>
        <p:spPr>
          <a:xfrm>
            <a:off x="1435477" y="6439376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</p:spPr>
      </p:sp>
      <p:sp>
        <p:nvSpPr>
          <p:cNvPr id="17" name="Shape 13"/>
          <p:cNvSpPr/>
          <p:nvPr/>
        </p:nvSpPr>
        <p:spPr>
          <a:xfrm>
            <a:off x="927437" y="618541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18" name="Text 14"/>
          <p:cNvSpPr/>
          <p:nvPr/>
        </p:nvSpPr>
        <p:spPr>
          <a:xfrm>
            <a:off x="1097578" y="6285667"/>
            <a:ext cx="198120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2513290" y="615553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Publish and Share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2513290" y="6651069"/>
            <a:ext cx="579298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One-click publishing and social sharing</a:t>
            </a:r>
            <a:endParaRPr lang="en-US" sz="185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543800"/>
            <a:ext cx="2438400" cy="685800"/>
          </a:xfrm>
          <a:prstGeom prst="rect">
            <a:avLst/>
          </a:prstGeom>
        </p:spPr>
      </p:pic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52" y="-131802"/>
            <a:ext cx="5486400" cy="822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0612" y="2912685"/>
            <a:ext cx="5361989" cy="24042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4F0418-41D4-DE31-B0EA-FFCB8586E5D8}"/>
              </a:ext>
            </a:extLst>
          </p:cNvPr>
          <p:cNvSpPr txBox="1"/>
          <p:nvPr/>
        </p:nvSpPr>
        <p:spPr>
          <a:xfrm>
            <a:off x="10127516" y="7543800"/>
            <a:ext cx="260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27428"/>
            <a:ext cx="7079099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Hasnain: Comments Feature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191" y="2510195"/>
            <a:ext cx="1282422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0385" y="2774752"/>
            <a:ext cx="91916" cy="478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4956929" y="2749510"/>
            <a:ext cx="2576512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Reader Engagement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777383" y="3355419"/>
            <a:ext cx="8955524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921" y="3400544"/>
            <a:ext cx="2564963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94428" y="3576518"/>
            <a:ext cx="163949" cy="478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5598200" y="3639860"/>
            <a:ext cx="2745224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Encourage Discussion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418653" y="4245769"/>
            <a:ext cx="8314253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650" y="4290893"/>
            <a:ext cx="3847505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88713" y="4466868"/>
            <a:ext cx="175379" cy="478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6239470" y="4530209"/>
            <a:ext cx="2145030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Enable Feedback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059924" y="5136118"/>
            <a:ext cx="7672983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79" y="5181243"/>
            <a:ext cx="5130046" cy="8305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83831" y="5357217"/>
            <a:ext cx="184904" cy="478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1"/>
          <p:cNvSpPr/>
          <p:nvPr/>
        </p:nvSpPr>
        <p:spPr>
          <a:xfrm>
            <a:off x="6880741" y="5420558"/>
            <a:ext cx="2114431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Improve Content</a:t>
            </a:r>
            <a:endParaRPr lang="en-US" sz="2200" dirty="0"/>
          </a:p>
        </p:txBody>
      </p:sp>
      <p:sp>
        <p:nvSpPr>
          <p:cNvPr id="18" name="Shape 12"/>
          <p:cNvSpPr/>
          <p:nvPr/>
        </p:nvSpPr>
        <p:spPr>
          <a:xfrm>
            <a:off x="6701195" y="6026468"/>
            <a:ext cx="7031712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09" y="6071592"/>
            <a:ext cx="6412587" cy="83058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91094" y="6247567"/>
            <a:ext cx="170497" cy="4786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5</a:t>
            </a:r>
            <a:endParaRPr lang="en-US" sz="2350" dirty="0"/>
          </a:p>
        </p:txBody>
      </p:sp>
      <p:sp>
        <p:nvSpPr>
          <p:cNvPr id="21" name="Text 14"/>
          <p:cNvSpPr/>
          <p:nvPr/>
        </p:nvSpPr>
        <p:spPr>
          <a:xfrm>
            <a:off x="7522012" y="6310908"/>
            <a:ext cx="215574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Build Community</a:t>
            </a:r>
            <a:endParaRPr lang="en-US" sz="22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18340" y="7479665"/>
            <a:ext cx="2438400" cy="685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642D79-905D-21DB-6ADF-02D119DC7688}"/>
              </a:ext>
            </a:extLst>
          </p:cNvPr>
          <p:cNvSpPr txBox="1"/>
          <p:nvPr/>
        </p:nvSpPr>
        <p:spPr>
          <a:xfrm>
            <a:off x="12731262" y="7807569"/>
            <a:ext cx="133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58522" y="659011"/>
            <a:ext cx="6301264" cy="4693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650"/>
              </a:lnSpc>
              <a:buNone/>
            </a:pPr>
            <a:r>
              <a:rPr lang="en-US" sz="295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The Journey: A Collaborative Success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4560570" y="1367671"/>
            <a:ext cx="22860" cy="6202799"/>
          </a:xfrm>
          <a:prstGeom prst="roundRect">
            <a:avLst>
              <a:gd name="adj" fmla="val 104716"/>
            </a:avLst>
          </a:prstGeom>
          <a:solidFill>
            <a:srgbClr val="D9CECE"/>
          </a:solidFill>
        </p:spPr>
      </p:sp>
      <p:sp>
        <p:nvSpPr>
          <p:cNvPr id="5" name="Shape 2"/>
          <p:cNvSpPr/>
          <p:nvPr/>
        </p:nvSpPr>
        <p:spPr>
          <a:xfrm>
            <a:off x="3856851" y="1715095"/>
            <a:ext cx="558522" cy="22860"/>
          </a:xfrm>
          <a:prstGeom prst="roundRect">
            <a:avLst>
              <a:gd name="adj" fmla="val 104716"/>
            </a:avLst>
          </a:prstGeom>
          <a:solidFill>
            <a:srgbClr val="D9CECE"/>
          </a:solidFill>
        </p:spPr>
      </p:sp>
      <p:sp>
        <p:nvSpPr>
          <p:cNvPr id="6" name="Shape 3"/>
          <p:cNvSpPr/>
          <p:nvPr/>
        </p:nvSpPr>
        <p:spPr>
          <a:xfrm>
            <a:off x="4392513" y="1547098"/>
            <a:ext cx="358973" cy="358973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7" name="Text 4"/>
          <p:cNvSpPr/>
          <p:nvPr/>
        </p:nvSpPr>
        <p:spPr>
          <a:xfrm>
            <a:off x="4537412" y="1613892"/>
            <a:ext cx="69175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816775" y="1527215"/>
            <a:ext cx="1877497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Initial Stages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58522" y="1857613"/>
            <a:ext cx="3135749" cy="1531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The team began by defining the project scope and objectives, ensuring everyone was aligned on the overall vision. Each member contributed their expertise to develop a comprehensive plan, outlining individual responsibilities and milestones.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4728627" y="2512933"/>
            <a:ext cx="558522" cy="22860"/>
          </a:xfrm>
          <a:prstGeom prst="roundRect">
            <a:avLst>
              <a:gd name="adj" fmla="val 104716"/>
            </a:avLst>
          </a:prstGeom>
          <a:solidFill>
            <a:srgbClr val="D9CECE"/>
          </a:solidFill>
        </p:spPr>
      </p:sp>
      <p:sp>
        <p:nvSpPr>
          <p:cNvPr id="11" name="Shape 8"/>
          <p:cNvSpPr/>
          <p:nvPr/>
        </p:nvSpPr>
        <p:spPr>
          <a:xfrm>
            <a:off x="4392513" y="2344936"/>
            <a:ext cx="358973" cy="358973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12" name="Text 9"/>
          <p:cNvSpPr/>
          <p:nvPr/>
        </p:nvSpPr>
        <p:spPr>
          <a:xfrm>
            <a:off x="4510266" y="2411730"/>
            <a:ext cx="123468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2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449729" y="2325052"/>
            <a:ext cx="1877497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Development Phase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5449729" y="2655451"/>
            <a:ext cx="3135749" cy="20421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During the development phase, consistent communication and collaboration were key. Regular meetings, progress updates, and feedback sessions facilitated a smooth workflow. The team effectively leveraged each member's strengths, addressing challenges collectively and ensuring the project stayed on track.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3856851" y="4055745"/>
            <a:ext cx="558522" cy="22860"/>
          </a:xfrm>
          <a:prstGeom prst="roundRect">
            <a:avLst>
              <a:gd name="adj" fmla="val 104716"/>
            </a:avLst>
          </a:prstGeom>
          <a:solidFill>
            <a:srgbClr val="D9CECE"/>
          </a:solidFill>
        </p:spPr>
      </p:sp>
      <p:sp>
        <p:nvSpPr>
          <p:cNvPr id="16" name="Shape 13"/>
          <p:cNvSpPr/>
          <p:nvPr/>
        </p:nvSpPr>
        <p:spPr>
          <a:xfrm>
            <a:off x="4392513" y="3887748"/>
            <a:ext cx="358973" cy="358973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17" name="Text 14"/>
          <p:cNvSpPr/>
          <p:nvPr/>
        </p:nvSpPr>
        <p:spPr>
          <a:xfrm>
            <a:off x="4505980" y="3954542"/>
            <a:ext cx="132040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3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712119" y="3867864"/>
            <a:ext cx="1982153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Testing and Refinement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558522" y="4198263"/>
            <a:ext cx="3135749" cy="17868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Rigorous testing and refinement were integral to the journey. The team meticulously reviewed the project, identifying areas for improvement and implementing necessary adjustments. This iterative process ensured a high-quality outcome that met the initial objectives.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4728627" y="5481399"/>
            <a:ext cx="558522" cy="22860"/>
          </a:xfrm>
          <a:prstGeom prst="roundRect">
            <a:avLst>
              <a:gd name="adj" fmla="val 104716"/>
            </a:avLst>
          </a:prstGeom>
          <a:solidFill>
            <a:srgbClr val="D9CECE"/>
          </a:solidFill>
        </p:spPr>
      </p:sp>
      <p:sp>
        <p:nvSpPr>
          <p:cNvPr id="21" name="Shape 18"/>
          <p:cNvSpPr/>
          <p:nvPr/>
        </p:nvSpPr>
        <p:spPr>
          <a:xfrm>
            <a:off x="4392513" y="5313402"/>
            <a:ext cx="358973" cy="358973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22" name="Text 19"/>
          <p:cNvSpPr/>
          <p:nvPr/>
        </p:nvSpPr>
        <p:spPr>
          <a:xfrm>
            <a:off x="4502408" y="5380196"/>
            <a:ext cx="139184" cy="2252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4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5449729" y="5293519"/>
            <a:ext cx="2606278" cy="2346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Final Outcome and Celebration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5449729" y="5623917"/>
            <a:ext cx="3135749" cy="17868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The collaborative efforts culminated in a successful project delivery. The team celebrated their achievements, acknowledging the contributions of each member. The shared journey fostered a sense of accomplishment and strengthened team cohesion.</a:t>
            </a:r>
            <a:endParaRPr lang="en-US" sz="12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7570470"/>
            <a:ext cx="2438400" cy="685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DAF3C06-3082-CF39-C90F-83C5EF6C48FD}"/>
              </a:ext>
            </a:extLst>
          </p:cNvPr>
          <p:cNvSpPr txBox="1"/>
          <p:nvPr/>
        </p:nvSpPr>
        <p:spPr>
          <a:xfrm>
            <a:off x="12192000" y="7754815"/>
            <a:ext cx="159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308</Words>
  <Application>Microsoft Office PowerPoint</Application>
  <PresentationFormat>Custom</PresentationFormat>
  <Paragraphs>70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Red Hat Text</vt:lpstr>
      <vt:lpstr>Calibri</vt:lpstr>
      <vt:lpstr>Arial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student</cp:lastModifiedBy>
  <cp:revision>11</cp:revision>
  <dcterms:created xsi:type="dcterms:W3CDTF">2024-11-20T21:16:00Z</dcterms:created>
  <dcterms:modified xsi:type="dcterms:W3CDTF">2024-11-21T05:26:50Z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A320E3CD9E504335ABD814F6AC6382EA_12</vt:lpwstr>
  </property>
  <property fmtid="{D5CDD505-2E9C-101B-9397-08002B2CF9AE}" pid="3" name="KSOProductBuildVer">
    <vt:lpwstr>1033-12.2.0.18911</vt:lpwstr>
  </property>
</Properties>
</file>